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E6903-4DC8-423A-B04D-6253EBEE6029}" type="datetimeFigureOut">
              <a:rPr lang="es-GT" smtClean="0"/>
              <a:t>10/02/2020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B6A04-52B4-495E-B273-5228CFD859E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88345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B6A04-52B4-495E-B273-5228CFD859E3}" type="slidenum">
              <a:rPr lang="es-GT" smtClean="0"/>
              <a:t>5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76824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2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4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4161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259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3168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7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37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7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1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4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4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6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16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47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9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5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53" y="678907"/>
            <a:ext cx="7906620" cy="48556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ángulo 4"/>
          <p:cNvSpPr/>
          <p:nvPr/>
        </p:nvSpPr>
        <p:spPr>
          <a:xfrm>
            <a:off x="1622736" y="6027313"/>
            <a:ext cx="4108361" cy="553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Kenneth Moisés Rivera Beltrán.</a:t>
            </a:r>
          </a:p>
          <a:p>
            <a:pPr algn="ctr"/>
            <a:r>
              <a:rPr lang="es-GT" dirty="0" smtClean="0"/>
              <a:t>FITEC-IET</a:t>
            </a:r>
            <a:endParaRPr lang="es-GT" dirty="0"/>
          </a:p>
        </p:txBody>
      </p:sp>
      <p:sp>
        <p:nvSpPr>
          <p:cNvPr id="2" name="CuadroTexto 1"/>
          <p:cNvSpPr txBox="1"/>
          <p:nvPr/>
        </p:nvSpPr>
        <p:spPr>
          <a:xfrm>
            <a:off x="2588653" y="4026364"/>
            <a:ext cx="5331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2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AMPLIFICADORES</a:t>
            </a:r>
            <a:endParaRPr lang="es-GT" sz="32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309638" y="4811462"/>
            <a:ext cx="4700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2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OPERACIONALES</a:t>
            </a:r>
            <a:r>
              <a:rPr lang="es-GT" sz="3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.</a:t>
            </a:r>
            <a:endParaRPr lang="es-GT" sz="36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9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Objetivos:</a:t>
            </a:r>
            <a:endParaRPr lang="es-GT" dirty="0"/>
          </a:p>
        </p:txBody>
      </p:sp>
      <p:sp>
        <p:nvSpPr>
          <p:cNvPr id="3" name="CuadroTexto 2"/>
          <p:cNvSpPr txBox="1"/>
          <p:nvPr/>
        </p:nvSpPr>
        <p:spPr>
          <a:xfrm>
            <a:off x="2073499" y="1905000"/>
            <a:ext cx="5743977" cy="419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GT" dirty="0" smtClean="0"/>
              <a:t>Verificar con experimentos que la ganancia de un amp Op. Se puede hacer dependiente solo del lazo de realimentación negativa externo de la salida a la entrada.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s-GT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GT" dirty="0" smtClean="0"/>
              <a:t>Hacer que un amplificador Op. Opere como amplificador no inversor.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s-GT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GT" dirty="0" smtClean="0"/>
              <a:t>Hacer que un amp OP. Opere como sumador Inversor.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6737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54580" y="1815918"/>
            <a:ext cx="2318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dirty="0" smtClean="0">
                <a:latin typeface="Algerian" panose="04020705040A02060702" pitchFamily="82" charset="0"/>
              </a:rPr>
              <a:t>INTRODUCCIÓN.</a:t>
            </a:r>
            <a:endParaRPr lang="es-GT" sz="2400" dirty="0">
              <a:latin typeface="Algerian" panose="04020705040A02060702" pitchFamily="82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2781838" y="2743200"/>
            <a:ext cx="7843232" cy="2743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dirty="0" smtClean="0"/>
              <a:t>Un amplificador Operacional es un amplificador diferencial lineal con acoplamiento directo de alta ganancia, cuyas características de respuesta se controlan en forma externa mediante realimentación negativa de la salida a la entrada.</a:t>
            </a:r>
            <a:endParaRPr lang="es-GT" sz="2400" dirty="0"/>
          </a:p>
        </p:txBody>
      </p:sp>
    </p:spTree>
    <p:extLst>
      <p:ext uri="{BB962C8B-B14F-4D97-AF65-F5344CB8AC3E}">
        <p14:creationId xmlns:p14="http://schemas.microsoft.com/office/powerpoint/2010/main" val="219151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3447268" cy="728172"/>
          </a:xfrm>
        </p:spPr>
        <p:txBody>
          <a:bodyPr/>
          <a:lstStyle/>
          <a:p>
            <a:r>
              <a:rPr lang="es-GT" dirty="0" smtClean="0"/>
              <a:t>Aplicaciones:</a:t>
            </a:r>
            <a:endParaRPr lang="es-GT" dirty="0"/>
          </a:p>
        </p:txBody>
      </p:sp>
      <p:pic>
        <p:nvPicPr>
          <p:cNvPr id="1026" name="Picture 2" descr="Resultado de imagen de amplificador de audio y vid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142" y="988196"/>
            <a:ext cx="4036637" cy="22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s-na.ssl-images-amazon.com/images/I/61eTu8-0wNL._SL10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03" y="1770645"/>
            <a:ext cx="2132011" cy="213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televisores modernos 2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158" y="4240447"/>
            <a:ext cx="3250604" cy="182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de televisores antigu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65" y="4469115"/>
            <a:ext cx="2350886" cy="166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sultado de imagen de modelos amplificador operacionales en circuitos integrad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453" y="1526100"/>
            <a:ext cx="3530871" cy="353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68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989" y="2219812"/>
            <a:ext cx="5728554" cy="409083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075970" y="695459"/>
            <a:ext cx="5958545" cy="400110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Esquema de retroalimentación negativa.</a:t>
            </a:r>
            <a:endParaRPr lang="es-E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731876" y="1738647"/>
            <a:ext cx="2871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dirty="0" smtClean="0"/>
              <a:t>La señal de entrada se aplica a la entrada inversora, y como resultado, la salida estará invertida.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0712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Amp. Op No inversor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62" y="2579440"/>
            <a:ext cx="5219048" cy="391428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435662" y="2485623"/>
            <a:ext cx="2678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dirty="0" smtClean="0"/>
              <a:t>Es posible que el amp Op. Opere como amp Op. No inversor si la señal se aplica a la entrada mas.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025108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Amp Op. Seguidor de voltaje</a:t>
            </a:r>
            <a:endParaRPr lang="es-GT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492" y="2425759"/>
            <a:ext cx="4885714" cy="380952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662930" y="1996225"/>
            <a:ext cx="3721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/>
              <a:t>Denominado circuito amplificador de ganancia unitaria debido a que su ganancia es igual a 1</a:t>
            </a:r>
            <a:endParaRPr lang="es-GT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930" y="3488857"/>
            <a:ext cx="2742857" cy="2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09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32" y="2425218"/>
            <a:ext cx="5704762" cy="37333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67" y="2425219"/>
            <a:ext cx="3469220" cy="8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906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229</TotalTime>
  <Words>177</Words>
  <Application>Microsoft Office PowerPoint</Application>
  <PresentationFormat>Panorámica</PresentationFormat>
  <Paragraphs>20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Algerian</vt:lpstr>
      <vt:lpstr>Arial</vt:lpstr>
      <vt:lpstr>Arial Black</vt:lpstr>
      <vt:lpstr>Calibri</vt:lpstr>
      <vt:lpstr>Century Gothic</vt:lpstr>
      <vt:lpstr>Wingdings 3</vt:lpstr>
      <vt:lpstr>Espiral</vt:lpstr>
      <vt:lpstr>Presentación de PowerPoint</vt:lpstr>
      <vt:lpstr>Objetivos:</vt:lpstr>
      <vt:lpstr>Presentación de PowerPoint</vt:lpstr>
      <vt:lpstr>Aplicaciones:</vt:lpstr>
      <vt:lpstr>Presentación de PowerPoint</vt:lpstr>
      <vt:lpstr>Amp. Op No inversor</vt:lpstr>
      <vt:lpstr>Amp Op. Seguidor de voltaje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Kenneth R. Beltrán</dc:creator>
  <cp:lastModifiedBy>Kenneth R. Beltrán</cp:lastModifiedBy>
  <cp:revision>15</cp:revision>
  <dcterms:created xsi:type="dcterms:W3CDTF">2020-02-10T12:22:29Z</dcterms:created>
  <dcterms:modified xsi:type="dcterms:W3CDTF">2020-02-10T18:21:25Z</dcterms:modified>
</cp:coreProperties>
</file>